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3" r:id="rId2"/>
    <p:sldId id="279" r:id="rId3"/>
    <p:sldId id="264" r:id="rId4"/>
    <p:sldId id="267" r:id="rId5"/>
    <p:sldId id="268" r:id="rId6"/>
    <p:sldId id="275" r:id="rId7"/>
    <p:sldId id="276" r:id="rId8"/>
    <p:sldId id="280" r:id="rId9"/>
    <p:sldId id="281" r:id="rId10"/>
    <p:sldId id="277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ABDB"/>
    <a:srgbClr val="FDAE95"/>
    <a:srgbClr val="42D283"/>
    <a:srgbClr val="FFFF00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5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6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6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40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2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07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2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32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1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3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94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9594-C2A2-49D0-8FA3-F487EFFC2195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62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908720"/>
            <a:ext cx="35283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ВИКТОРИНА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987824" y="2204864"/>
            <a:ext cx="5184575" cy="3456384"/>
          </a:xfrm>
          <a:prstGeom prst="cloudCallout">
            <a:avLst>
              <a:gd name="adj1" fmla="val -47526"/>
              <a:gd name="adj2" fmla="val -624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«В стране Светофории»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273" y="908720"/>
            <a:ext cx="2576757" cy="53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28800"/>
            <a:ext cx="4680520" cy="30963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Up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Молодцы!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9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slide.ru/images/16/22716/960/img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908720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1" y="2204864"/>
            <a:ext cx="4420602" cy="3456384"/>
          </a:xfrm>
          <a:prstGeom prst="cloudCallout">
            <a:avLst>
              <a:gd name="adj1" fmla="val -47526"/>
              <a:gd name="adj2" fmla="val -624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Любимый вид транспорта кота Леопольда?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2237" y="2132856"/>
            <a:ext cx="5056962" cy="3792722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2242546" y="692696"/>
            <a:ext cx="3096344" cy="1296144"/>
          </a:xfrm>
          <a:prstGeom prst="cloudCallout">
            <a:avLst>
              <a:gd name="adj1" fmla="val 78168"/>
              <a:gd name="adj2" fmla="val 563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Велосипед!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3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1052736"/>
            <a:ext cx="4174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635896" y="2474849"/>
            <a:ext cx="4248472" cy="3096344"/>
          </a:xfrm>
          <a:prstGeom prst="cloudCallout">
            <a:avLst>
              <a:gd name="adj1" fmla="val -52220"/>
              <a:gd name="adj2" fmla="val -593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На чём Емеля ехал к царю во дворец?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4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8966" y="1600200"/>
            <a:ext cx="664606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3" y="2467627"/>
            <a:ext cx="5400601" cy="3677802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411760" y="908720"/>
            <a:ext cx="2664296" cy="1008112"/>
          </a:xfrm>
          <a:prstGeom prst="cloudCallout">
            <a:avLst>
              <a:gd name="adj1" fmla="val 86238"/>
              <a:gd name="adj2" fmla="val 82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99"/>
                </a:solidFill>
              </a:rPr>
              <a:t>На печке!</a:t>
            </a:r>
            <a:endParaRPr lang="ru-RU" sz="2800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810473"/>
            <a:ext cx="3600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 вопрос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923928" y="3140968"/>
            <a:ext cx="3744416" cy="2232248"/>
          </a:xfrm>
          <a:prstGeom prst="cloudCallout">
            <a:avLst>
              <a:gd name="adj1" fmla="val -52044"/>
              <a:gd name="adj2" fmla="val -906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Личный транспорт Бабы – Яги?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5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060848"/>
            <a:ext cx="4104456" cy="4311295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123728" y="692696"/>
            <a:ext cx="3096344" cy="1296144"/>
          </a:xfrm>
          <a:prstGeom prst="cloudCallout">
            <a:avLst>
              <a:gd name="adj1" fmla="val 80387"/>
              <a:gd name="adj2" fmla="val -3487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Ступа и метла!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6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908720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1" y="2204864"/>
            <a:ext cx="4420602" cy="3456384"/>
          </a:xfrm>
          <a:prstGeom prst="cloudCallout">
            <a:avLst>
              <a:gd name="adj1" fmla="val -47526"/>
              <a:gd name="adj2" fmla="val -624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каком транспорте Золушка ехала на бал?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2123728" y="692696"/>
            <a:ext cx="3096344" cy="1296144"/>
          </a:xfrm>
          <a:prstGeom prst="cloudCallout">
            <a:avLst>
              <a:gd name="adj1" fmla="val 80387"/>
              <a:gd name="adj2" fmla="val -3487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 карете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26" name="AutoShape 2" descr="http://1.bp.blogspot.com/_C_V2LtRHMBY/TTdBunEGcqI/AAAAAAAAAbc/0ICQac3RLow/s1600/cinderel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636912"/>
            <a:ext cx="4536504" cy="331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006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56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StarCom</dc:creator>
  <cp:lastModifiedBy>User</cp:lastModifiedBy>
  <cp:revision>45</cp:revision>
  <dcterms:created xsi:type="dcterms:W3CDTF">2013-04-16T10:40:34Z</dcterms:created>
  <dcterms:modified xsi:type="dcterms:W3CDTF">2017-05-18T13:36:15Z</dcterms:modified>
</cp:coreProperties>
</file>